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mp4" ContentType="video/unknown"/>
  <Default Extension="mov" ContentType="video/unknown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61" r:id="rId5"/>
    <p:sldId id="260" r:id="rId6"/>
    <p:sldId id="259" r:id="rId7"/>
    <p:sldId id="265" r:id="rId8"/>
    <p:sldId id="263" r:id="rId9"/>
    <p:sldId id="262" r:id="rId10"/>
    <p:sldId id="264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-65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gif>
</file>

<file path=ppt/media/image3.png>
</file>

<file path=ppt/media/image4.png>
</file>

<file path=ppt/media/image5.png>
</file>

<file path=ppt/media/media1.mov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57319"/>
            <a:ext cx="8915400" cy="877824"/>
          </a:xfrm>
        </p:spPr>
        <p:txBody>
          <a:bodyPr/>
          <a:lstStyle/>
          <a:p>
            <a:r>
              <a:rPr lang="sv-SE" smtClean="0"/>
              <a:t>Klicka här för att ändra format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034553"/>
            <a:ext cx="8001000" cy="3823447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smtClean="0"/>
              <a:t>Klicka här för att ändra format på underrubrik i bakgrunden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15-05-18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mtClean="0"/>
              <a:t>Klicka här för att ändra format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487987" y="2048256"/>
            <a:ext cx="3427413" cy="420624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v-SE" smtClean="0"/>
              <a:t>Dra bilden till platshållaren eller klicka på ikonen för att lägga till den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2039112"/>
            <a:ext cx="457200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</a:pPr>
            <a:r>
              <a:rPr lang="sv-SE" smtClean="0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15-05-18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ovanför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sv-SE" smtClean="0"/>
              <a:t>Klicka här för att ändra format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smtClean="0"/>
              <a:t>Klicka här för att ändra format på underrubrik i bakgrunden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15-05-18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sv-SE" smtClean="0"/>
              <a:t>Dra bilden till platshållaren eller klicka på ikonen för att lägga till den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bilder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sv-SE" smtClean="0"/>
              <a:t>Klicka här för att ändra format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smtClean="0"/>
              <a:t>Klicka här för att ändra format på underrubrik i bakgrunden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15-05-18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sv-SE" smtClean="0"/>
              <a:t>Dra bilden till platshållaren eller klicka på ikonen för att lägga till den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928616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sv-SE" smtClean="0"/>
              <a:t>Dra bilden till platshållaren eller klicka på ikonen för att lägga till den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er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sv-SE" smtClean="0"/>
              <a:t>Klicka här för att ändra format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smtClean="0"/>
              <a:t>Klicka här för att ändra format på underrubrik i bakgrunden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15-05-18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6601968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sv-SE" smtClean="0"/>
              <a:t>Dra bilden till platshållaren eller klicka på ikonen för att lägga till den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7543800" y="1129553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sv-SE" smtClean="0"/>
              <a:t>Dra bilden till platshållaren eller klicka på ikonen för att lägga till den</a:t>
            </a:r>
            <a:endParaRPr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7543800" y="2629169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sv-SE" smtClean="0"/>
              <a:t>Dra bilden till platshållaren eller klicka på ikonen för att lägga till den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15-05-18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87553" y="1129554"/>
            <a:ext cx="914400" cy="5533278"/>
          </a:xfrm>
        </p:spPr>
        <p:txBody>
          <a:bodyPr vert="eaVert" lIns="274320" tIns="685800" bIns="685800"/>
          <a:lstStyle/>
          <a:p>
            <a:r>
              <a:rPr lang="sv-SE" smtClean="0"/>
              <a:t>Klicka här för att ändra format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600" y="1734671"/>
            <a:ext cx="6426200" cy="4542304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15-05-18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15-05-18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ubrikbild med bild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025435"/>
            <a:ext cx="8915400" cy="914400"/>
          </a:xfrm>
        </p:spPr>
        <p:txBody>
          <a:bodyPr/>
          <a:lstStyle/>
          <a:p>
            <a:r>
              <a:rPr lang="sv-SE" smtClean="0"/>
              <a:t>Klicka här för att ändra format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943600"/>
            <a:ext cx="8001000" cy="91440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91440" rIns="274320" bIns="91440" rtlCol="0" anchor="t" anchorCtr="0"/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smtClean="0"/>
              <a:t>Klicka här för att ändra format på underrubrik i bakgrunden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15-05-18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38862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sv-SE" smtClean="0"/>
              <a:t>Dra bilden till platshållaren eller klicka på ikonen för att lägga till den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00399"/>
            <a:ext cx="8915400" cy="2286000"/>
          </a:xfrm>
          <a:solidFill>
            <a:schemeClr val="tx2"/>
          </a:solidFill>
        </p:spPr>
        <p:txBody>
          <a:bodyPr vert="horz" lIns="1188720" tIns="45720" rIns="274320" bIns="45720" rtlCol="0" anchor="b" anchorCtr="0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mtClean="0"/>
              <a:t>Klicka här för att ändra format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5484607"/>
            <a:ext cx="8001000" cy="77724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ctr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15-05-18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7534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15-05-18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Klicka här för att ändra format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588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588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7534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7534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15-05-18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120588" y="188259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15-05-18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15-05-18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ehåll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mtClean="0"/>
              <a:t>Klicka här för att ändra format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7534" y="2590800"/>
            <a:ext cx="3566160" cy="368617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2000"/>
            </a:lvl6pPr>
            <a:lvl7pPr marL="2055813" indent="-344488">
              <a:defRPr sz="2000"/>
            </a:lvl7pPr>
            <a:lvl8pPr marL="2055813" indent="-344488">
              <a:defRPr sz="2000"/>
            </a:lvl8pPr>
            <a:lvl9pPr marL="2055813" indent="-344488">
              <a:defRPr sz="20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0952" y="2039111"/>
            <a:ext cx="356616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15-05-18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123856"/>
            <a:ext cx="8913813" cy="914400"/>
          </a:xfrm>
          <a:prstGeom prst="rect">
            <a:avLst/>
          </a:prstGeo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/>
          <a:p>
            <a:r>
              <a:rPr lang="sv-SE" smtClean="0"/>
              <a:t>Klicka här för att ändra format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4424" y="2595562"/>
            <a:ext cx="7610476" cy="3670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80094" y="188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0FAA508-F0CD-46EA-95FB-26B559A0B5D9}" type="datetimeFigureOut">
              <a:rPr lang="en-US" smtClean="0"/>
              <a:t>15-05-18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0588" y="188259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9894" y="6569075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0"/>
            <a:ext cx="7999413" cy="18288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914400" y="6675120"/>
            <a:ext cx="7999413" cy="18288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marL="0" indent="0" algn="l" defTabSz="914400" rtl="0" eaLnBrk="1" latinLnBrk="0" hangingPunct="1"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accent1"/>
        </a:buClr>
        <a:buFont typeface="Wingdings 2" pitchFamily="18" charset="2"/>
        <a:buChar char="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Clr>
          <a:schemeClr val="accent1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Clr>
          <a:schemeClr val="accent1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smtClean="0"/>
              <a:t>The Black Box</a:t>
            </a:r>
            <a:endParaRPr lang="sv-SE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 smtClean="0"/>
              <a:t>Control and design </a:t>
            </a:r>
            <a:r>
              <a:rPr lang="sv-SE" dirty="0" err="1" smtClean="0"/>
              <a:t>of</a:t>
            </a:r>
            <a:r>
              <a:rPr lang="sv-SE" dirty="0" smtClean="0"/>
              <a:t> </a:t>
            </a:r>
            <a:r>
              <a:rPr lang="sv-SE" dirty="0" err="1" smtClean="0"/>
              <a:t>reaction</a:t>
            </a:r>
            <a:r>
              <a:rPr lang="sv-SE" dirty="0" smtClean="0"/>
              <a:t> </a:t>
            </a:r>
            <a:r>
              <a:rPr lang="sv-SE" dirty="0" err="1" smtClean="0"/>
              <a:t>wheel</a:t>
            </a:r>
            <a:r>
              <a:rPr lang="sv-SE" dirty="0" smtClean="0"/>
              <a:t> </a:t>
            </a:r>
            <a:r>
              <a:rPr lang="sv-SE" dirty="0" err="1" smtClean="0"/>
              <a:t>pendulum</a:t>
            </a:r>
            <a:endParaRPr lang="sv-SE" dirty="0"/>
          </a:p>
        </p:txBody>
      </p:sp>
      <p:pic>
        <p:nvPicPr>
          <p:cNvPr id="5" name="Bildobjekt 4" descr="creeet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9610" y="4392748"/>
            <a:ext cx="4382670" cy="2465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280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 smtClean="0"/>
              <a:t>Questions</a:t>
            </a:r>
            <a:r>
              <a:rPr lang="sv-SE" dirty="0" smtClean="0"/>
              <a:t>?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34244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Initial </a:t>
            </a:r>
            <a:r>
              <a:rPr lang="sv-SE" dirty="0" err="1" smtClean="0"/>
              <a:t>thoughts</a:t>
            </a:r>
            <a:endParaRPr lang="sv-SE" dirty="0"/>
          </a:p>
        </p:txBody>
      </p:sp>
      <p:pic>
        <p:nvPicPr>
          <p:cNvPr id="4" name="Platshållare för innehåll 3" descr="Lagrangeflywheel.pd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17" t="9069" r="1" b="11251"/>
          <a:stretch/>
        </p:blipFill>
        <p:spPr>
          <a:xfrm>
            <a:off x="2786126" y="1904819"/>
            <a:ext cx="5623988" cy="4729655"/>
          </a:xfrm>
        </p:spPr>
      </p:pic>
      <p:sp>
        <p:nvSpPr>
          <p:cNvPr id="6" name="Platshållare för innehåll 2"/>
          <p:cNvSpPr txBox="1">
            <a:spLocks/>
          </p:cNvSpPr>
          <p:nvPr/>
        </p:nvSpPr>
        <p:spPr>
          <a:xfrm>
            <a:off x="1114424" y="2595562"/>
            <a:ext cx="7610476" cy="3670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Char char="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350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Wingdings 2" pitchFamily="18" charset="2"/>
              <a:buChar char="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7208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Wingdings 2" pitchFamily="18" charset="2"/>
              <a:buChar char="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5813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398713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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743200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087688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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v-SE" dirty="0" err="1" smtClean="0"/>
              <a:t>Inverted</a:t>
            </a:r>
            <a:r>
              <a:rPr lang="sv-SE" dirty="0" smtClean="0"/>
              <a:t> </a:t>
            </a:r>
            <a:r>
              <a:rPr lang="sv-SE" dirty="0" err="1" smtClean="0"/>
              <a:t>pendulum</a:t>
            </a:r>
            <a:r>
              <a:rPr lang="sv-SE" dirty="0" smtClean="0"/>
              <a:t/>
            </a:r>
            <a:br>
              <a:rPr lang="sv-SE" dirty="0" smtClean="0"/>
            </a:br>
            <a:r>
              <a:rPr lang="sv-SE" dirty="0" err="1" smtClean="0"/>
              <a:t>with</a:t>
            </a:r>
            <a:r>
              <a:rPr lang="sv-SE" dirty="0" smtClean="0"/>
              <a:t> </a:t>
            </a:r>
            <a:r>
              <a:rPr lang="sv-SE" dirty="0" err="1" smtClean="0"/>
              <a:t>reaction</a:t>
            </a:r>
            <a:r>
              <a:rPr lang="sv-SE" dirty="0" smtClean="0"/>
              <a:t> </a:t>
            </a:r>
            <a:r>
              <a:rPr lang="sv-SE" dirty="0" err="1" smtClean="0"/>
              <a:t>wheel</a:t>
            </a:r>
            <a:endParaRPr lang="sv-SE" dirty="0" smtClean="0"/>
          </a:p>
          <a:p>
            <a:pPr marL="0" indent="0">
              <a:buNone/>
            </a:pPr>
            <a:endParaRPr lang="sv-SE" dirty="0" smtClean="0"/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481849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Initial design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smtClean="0"/>
              <a:t>Simple </a:t>
            </a:r>
            <a:r>
              <a:rPr lang="sv-SE" dirty="0" err="1" smtClean="0"/>
              <a:t>construction</a:t>
            </a:r>
            <a:endParaRPr lang="sv-SE" dirty="0" smtClean="0"/>
          </a:p>
          <a:p>
            <a:r>
              <a:rPr lang="sv-SE" dirty="0" smtClean="0"/>
              <a:t>IMU</a:t>
            </a:r>
          </a:p>
          <a:p>
            <a:r>
              <a:rPr lang="sv-SE" dirty="0" smtClean="0"/>
              <a:t>DC-motor</a:t>
            </a:r>
          </a:p>
          <a:p>
            <a:r>
              <a:rPr lang="sv-SE" dirty="0" smtClean="0"/>
              <a:t>Steel </a:t>
            </a:r>
            <a:r>
              <a:rPr lang="sv-SE" dirty="0" err="1" smtClean="0"/>
              <a:t>flywheel</a:t>
            </a:r>
            <a:endParaRPr lang="sv-SE" dirty="0" smtClean="0"/>
          </a:p>
          <a:p>
            <a:r>
              <a:rPr lang="sv-SE" dirty="0" smtClean="0"/>
              <a:t>Arduino</a:t>
            </a:r>
          </a:p>
          <a:p>
            <a:endParaRPr lang="sv-SE" dirty="0"/>
          </a:p>
        </p:txBody>
      </p:sp>
      <p:pic>
        <p:nvPicPr>
          <p:cNvPr id="4" name="Bildobjekt 3" descr="Finaldesign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" r="20107"/>
          <a:stretch/>
        </p:blipFill>
        <p:spPr>
          <a:xfrm>
            <a:off x="3485897" y="319215"/>
            <a:ext cx="4571582" cy="809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0111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Research </a:t>
            </a:r>
            <a:r>
              <a:rPr lang="sv-SE" dirty="0" err="1" smtClean="0"/>
              <a:t>question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i="1" dirty="0" err="1"/>
              <a:t>What</a:t>
            </a:r>
            <a:r>
              <a:rPr lang="sv-SE" i="1" dirty="0"/>
              <a:t> sensor position is </a:t>
            </a:r>
            <a:r>
              <a:rPr lang="sv-SE" i="1" dirty="0" err="1"/>
              <a:t>least</a:t>
            </a:r>
            <a:r>
              <a:rPr lang="sv-SE" i="1" dirty="0"/>
              <a:t> </a:t>
            </a:r>
            <a:r>
              <a:rPr lang="sv-SE" i="1" dirty="0" err="1"/>
              <a:t>inflicted</a:t>
            </a:r>
            <a:r>
              <a:rPr lang="sv-SE" i="1" dirty="0"/>
              <a:t> by </a:t>
            </a:r>
            <a:r>
              <a:rPr lang="sv-SE" i="1" dirty="0" err="1"/>
              <a:t>noise</a:t>
            </a:r>
            <a:r>
              <a:rPr lang="sv-SE" i="1" dirty="0"/>
              <a:t>, </a:t>
            </a:r>
            <a:r>
              <a:rPr lang="sv-SE" i="1" dirty="0" err="1"/>
              <a:t>when</a:t>
            </a:r>
            <a:r>
              <a:rPr lang="sv-SE" i="1" dirty="0"/>
              <a:t> the </a:t>
            </a:r>
            <a:r>
              <a:rPr lang="sv-SE" i="1" dirty="0" err="1"/>
              <a:t>cube</a:t>
            </a:r>
            <a:r>
              <a:rPr lang="sv-SE" i="1" dirty="0"/>
              <a:t> is </a:t>
            </a:r>
            <a:r>
              <a:rPr lang="sv-SE" i="1" dirty="0" err="1" smtClean="0"/>
              <a:t>stationary</a:t>
            </a:r>
            <a:r>
              <a:rPr lang="sv-SE" i="1" dirty="0"/>
              <a:t>? </a:t>
            </a:r>
            <a:endParaRPr lang="sv-SE" dirty="0"/>
          </a:p>
          <a:p>
            <a:r>
              <a:rPr lang="sv-SE" i="1" dirty="0" err="1"/>
              <a:t>How</a:t>
            </a:r>
            <a:r>
              <a:rPr lang="sv-SE" i="1" dirty="0"/>
              <a:t> </a:t>
            </a:r>
            <a:r>
              <a:rPr lang="sv-SE" i="1" dirty="0" err="1"/>
              <a:t>much</a:t>
            </a:r>
            <a:r>
              <a:rPr lang="sv-SE" i="1" dirty="0"/>
              <a:t> </a:t>
            </a:r>
            <a:r>
              <a:rPr lang="sv-SE" i="1" dirty="0" err="1"/>
              <a:t>does</a:t>
            </a:r>
            <a:r>
              <a:rPr lang="sv-SE" i="1" dirty="0"/>
              <a:t> the best and </a:t>
            </a:r>
            <a:r>
              <a:rPr lang="sv-SE" i="1" dirty="0" err="1"/>
              <a:t>worst</a:t>
            </a:r>
            <a:r>
              <a:rPr lang="sv-SE" i="1" dirty="0"/>
              <a:t> position </a:t>
            </a:r>
            <a:r>
              <a:rPr lang="sv-SE" i="1" dirty="0" err="1"/>
              <a:t>effect</a:t>
            </a:r>
            <a:r>
              <a:rPr lang="sv-SE" i="1" dirty="0"/>
              <a:t> the system </a:t>
            </a:r>
            <a:r>
              <a:rPr lang="sv-SE" i="1" dirty="0" err="1"/>
              <a:t>performance</a:t>
            </a:r>
            <a:r>
              <a:rPr lang="sv-SE" i="1" dirty="0"/>
              <a:t> </a:t>
            </a:r>
            <a:r>
              <a:rPr lang="sv-SE" i="1" dirty="0" err="1"/>
              <a:t>when</a:t>
            </a:r>
            <a:r>
              <a:rPr lang="sv-SE" i="1" dirty="0"/>
              <a:t> </a:t>
            </a:r>
            <a:r>
              <a:rPr lang="sv-SE" i="1" dirty="0" err="1"/>
              <a:t>balancing</a:t>
            </a:r>
            <a:r>
              <a:rPr lang="sv-SE" i="1" dirty="0"/>
              <a:t>? </a:t>
            </a:r>
            <a:endParaRPr lang="sv-SE" dirty="0"/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1523585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 smtClean="0"/>
              <a:t>Testing</a:t>
            </a:r>
            <a:endParaRPr lang="sv-SE" dirty="0"/>
          </a:p>
        </p:txBody>
      </p:sp>
      <p:pic>
        <p:nvPicPr>
          <p:cNvPr id="4" name="MOV_7456.MOV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518" y="2038256"/>
            <a:ext cx="7038457" cy="3959346"/>
          </a:xfrm>
        </p:spPr>
      </p:pic>
    </p:spTree>
    <p:extLst>
      <p:ext uri="{BB962C8B-B14F-4D97-AF65-F5344CB8AC3E}">
        <p14:creationId xmlns:p14="http://schemas.microsoft.com/office/powerpoint/2010/main" val="37298912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 smtClean="0"/>
              <a:t>Testing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err="1"/>
              <a:t>file</a:t>
            </a:r>
            <a:r>
              <a:rPr lang="sv-SE" dirty="0"/>
              <a:t>:///.</a:t>
            </a:r>
            <a:r>
              <a:rPr lang="sv-SE" dirty="0" err="1"/>
              <a:t>file</a:t>
            </a:r>
            <a:r>
              <a:rPr lang="sv-SE" dirty="0"/>
              <a:t>/id=6571367.2867003</a:t>
            </a:r>
          </a:p>
        </p:txBody>
      </p:sp>
      <p:pic>
        <p:nvPicPr>
          <p:cNvPr id="4" name="Mick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4424" y="2038256"/>
            <a:ext cx="7265767" cy="4086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674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 smtClean="0"/>
              <a:t>Demonstrator</a:t>
            </a:r>
            <a:r>
              <a:rPr lang="sv-SE" dirty="0" smtClean="0"/>
              <a:t> </a:t>
            </a:r>
            <a:r>
              <a:rPr lang="sv-SE" dirty="0" err="1" smtClean="0"/>
              <a:t>results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smtClean="0"/>
              <a:t>It </a:t>
            </a:r>
            <a:r>
              <a:rPr lang="sv-SE" dirty="0" err="1" smtClean="0"/>
              <a:t>doesn’t</a:t>
            </a:r>
            <a:r>
              <a:rPr lang="sv-SE" dirty="0" smtClean="0"/>
              <a:t> </a:t>
            </a:r>
            <a:r>
              <a:rPr lang="sv-SE" dirty="0" err="1" smtClean="0"/>
              <a:t>balance</a:t>
            </a:r>
            <a:r>
              <a:rPr lang="sv-SE" dirty="0" smtClean="0"/>
              <a:t> </a:t>
            </a:r>
            <a:r>
              <a:rPr lang="sv-SE" dirty="0" smtClean="0">
                <a:sym typeface="Wingdings"/>
              </a:rPr>
              <a:t></a:t>
            </a:r>
          </a:p>
          <a:p>
            <a:r>
              <a:rPr lang="sv-SE" dirty="0" smtClean="0"/>
              <a:t>Hardware limitations</a:t>
            </a:r>
            <a:br>
              <a:rPr lang="sv-SE" dirty="0" smtClean="0"/>
            </a:br>
            <a:r>
              <a:rPr lang="sv-SE" dirty="0" smtClean="0"/>
              <a:t>	</a:t>
            </a:r>
            <a:r>
              <a:rPr lang="sv-SE" dirty="0" err="1" smtClean="0"/>
              <a:t>Gear</a:t>
            </a:r>
            <a:r>
              <a:rPr lang="sv-SE" dirty="0" smtClean="0"/>
              <a:t/>
            </a:r>
            <a:br>
              <a:rPr lang="sv-SE" dirty="0" smtClean="0"/>
            </a:br>
            <a:r>
              <a:rPr lang="sv-SE" dirty="0" smtClean="0"/>
              <a:t>	Motor</a:t>
            </a:r>
            <a:br>
              <a:rPr lang="sv-SE" dirty="0" smtClean="0"/>
            </a:br>
            <a:r>
              <a:rPr lang="sv-SE" dirty="0" smtClean="0"/>
              <a:t>	Motor controller</a:t>
            </a:r>
          </a:p>
          <a:p>
            <a:r>
              <a:rPr lang="sv-SE" dirty="0" smtClean="0"/>
              <a:t>Non-</a:t>
            </a:r>
            <a:r>
              <a:rPr lang="sv-SE" dirty="0" err="1" smtClean="0"/>
              <a:t>discrete</a:t>
            </a:r>
            <a:r>
              <a:rPr lang="sv-SE" dirty="0" smtClean="0"/>
              <a:t> </a:t>
            </a:r>
            <a:r>
              <a:rPr lang="sv-SE" dirty="0" err="1" smtClean="0"/>
              <a:t>control</a:t>
            </a:r>
            <a:r>
              <a:rPr lang="sv-SE" dirty="0" smtClean="0"/>
              <a:t> </a:t>
            </a:r>
            <a:r>
              <a:rPr lang="sv-SE" dirty="0" err="1" smtClean="0"/>
              <a:t>model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347489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 smtClean="0"/>
              <a:t>Results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err="1" smtClean="0"/>
              <a:t>Only</a:t>
            </a:r>
            <a:r>
              <a:rPr lang="sv-SE" dirty="0" smtClean="0"/>
              <a:t> </a:t>
            </a:r>
            <a:r>
              <a:rPr lang="sv-SE" dirty="0" err="1" smtClean="0"/>
              <a:t>stationary</a:t>
            </a:r>
            <a:r>
              <a:rPr lang="sv-SE" dirty="0" smtClean="0"/>
              <a:t> </a:t>
            </a:r>
            <a:r>
              <a:rPr lang="sv-SE" dirty="0" err="1" smtClean="0"/>
              <a:t>testing</a:t>
            </a:r>
            <a:endParaRPr lang="sv-SE" dirty="0"/>
          </a:p>
        </p:txBody>
      </p:sp>
      <p:pic>
        <p:nvPicPr>
          <p:cNvPr id="4" name="Bildobjekt 3" descr="result1-eps-converted-t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721" y="3330195"/>
            <a:ext cx="3914845" cy="2936134"/>
          </a:xfrm>
          <a:prstGeom prst="rect">
            <a:avLst/>
          </a:prstGeom>
        </p:spPr>
      </p:pic>
      <p:pic>
        <p:nvPicPr>
          <p:cNvPr id="5" name="Bildobjekt 4" descr="result2-eps-converted-to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3740" y="3330195"/>
            <a:ext cx="3970657" cy="297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030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 smtClean="0"/>
              <a:t>Conclusions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smtClean="0"/>
              <a:t>Motor </a:t>
            </a:r>
            <a:r>
              <a:rPr lang="sv-SE" dirty="0" err="1" smtClean="0"/>
              <a:t>had</a:t>
            </a:r>
            <a:r>
              <a:rPr lang="sv-SE" dirty="0" smtClean="0"/>
              <a:t> negligible </a:t>
            </a:r>
            <a:r>
              <a:rPr lang="sv-SE" dirty="0" err="1" smtClean="0"/>
              <a:t>effect</a:t>
            </a:r>
            <a:r>
              <a:rPr lang="sv-SE" dirty="0" smtClean="0"/>
              <a:t> on the IMU</a:t>
            </a:r>
          </a:p>
          <a:p>
            <a:r>
              <a:rPr lang="sv-SE" dirty="0" err="1" smtClean="0"/>
              <a:t>Structure</a:t>
            </a:r>
            <a:r>
              <a:rPr lang="sv-SE" dirty="0" smtClean="0"/>
              <a:t> vibrations </a:t>
            </a:r>
            <a:r>
              <a:rPr lang="sv-SE" dirty="0" err="1" smtClean="0"/>
              <a:t>effected</a:t>
            </a:r>
            <a:r>
              <a:rPr lang="sv-SE" dirty="0" smtClean="0"/>
              <a:t> the IMU </a:t>
            </a:r>
            <a:r>
              <a:rPr lang="sv-SE" dirty="0" err="1" smtClean="0"/>
              <a:t>more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4743139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Perception">
  <a:themeElements>
    <a:clrScheme name="Perception">
      <a:dk1>
        <a:sysClr val="windowText" lastClr="000000"/>
      </a:dk1>
      <a:lt1>
        <a:sysClr val="window" lastClr="FFFFFF"/>
      </a:lt1>
      <a:dk2>
        <a:srgbClr val="333333"/>
      </a:dk2>
      <a:lt2>
        <a:srgbClr val="BBC0AC"/>
      </a:lt2>
      <a:accent1>
        <a:srgbClr val="A2C816"/>
      </a:accent1>
      <a:accent2>
        <a:srgbClr val="E07602"/>
      </a:accent2>
      <a:accent3>
        <a:srgbClr val="E4C402"/>
      </a:accent3>
      <a:accent4>
        <a:srgbClr val="7DC1EF"/>
      </a:accent4>
      <a:accent5>
        <a:srgbClr val="21449B"/>
      </a:accent5>
      <a:accent6>
        <a:srgbClr val="A2B170"/>
      </a:accent6>
      <a:hlink>
        <a:srgbClr val="8DA440"/>
      </a:hlink>
      <a:folHlink>
        <a:srgbClr val="4C4F3F"/>
      </a:folHlink>
    </a:clrScheme>
    <a:fontScheme name="Perception">
      <a:maj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Perception">
      <a:fillStyleLst>
        <a:solidFill>
          <a:schemeClr val="phClr"/>
        </a:solidFill>
        <a:solidFill>
          <a:schemeClr val="phClr">
            <a:shade val="90000"/>
          </a:schemeClr>
        </a:solidFill>
        <a:solidFill>
          <a:schemeClr val="phClr">
            <a:shade val="80000"/>
          </a:schemeClr>
        </a:soli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>
              <a:alpha val="8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bliqueTopRight"/>
            <a:lightRig rig="threePt" dir="tl"/>
          </a:scene3d>
          <a:sp3d>
            <a:bevelT w="25400" h="25400"/>
          </a:sp3d>
        </a:effectStyle>
        <a:effectStyle>
          <a:effectLst/>
          <a:scene3d>
            <a:camera prst="perspectiveFront" fov="4200000"/>
            <a:lightRig rig="balanced" dir="tl">
              <a:rot lat="0" lon="0" rev="18600000"/>
            </a:lightRig>
          </a:scene3d>
          <a:sp3d prstMaterial="metal">
            <a:bevelT w="63500" h="50800" prst="angle"/>
          </a:sp3d>
        </a:effectStyle>
      </a:effectStyleLst>
      <a:bgFillStyleLst>
        <a:solidFill>
          <a:schemeClr val="phClr">
            <a:tint val="90000"/>
          </a:schemeClr>
        </a:solidFill>
        <a:solidFill>
          <a:schemeClr val="phClr">
            <a:tint val="50000"/>
          </a:schemeClr>
        </a:solidFill>
        <a:solidFill>
          <a:schemeClr val="phClr">
            <a:shade val="6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Perception.thmx</Template>
  <TotalTime>110</TotalTime>
  <Words>98</Words>
  <Application>Microsoft Macintosh PowerPoint</Application>
  <PresentationFormat>Bildspel på skärmen (4:3)</PresentationFormat>
  <Paragraphs>26</Paragraphs>
  <Slides>10</Slides>
  <Notes>0</Notes>
  <HiddenSlides>0</HiddenSlides>
  <MMClips>2</MMClips>
  <ScaleCrop>false</ScaleCrop>
  <HeadingPairs>
    <vt:vector size="4" baseType="variant">
      <vt:variant>
        <vt:lpstr>Tema</vt:lpstr>
      </vt:variant>
      <vt:variant>
        <vt:i4>1</vt:i4>
      </vt:variant>
      <vt:variant>
        <vt:lpstr>Bildrubriker</vt:lpstr>
      </vt:variant>
      <vt:variant>
        <vt:i4>10</vt:i4>
      </vt:variant>
    </vt:vector>
  </HeadingPairs>
  <TitlesOfParts>
    <vt:vector size="11" baseType="lpstr">
      <vt:lpstr>Perception</vt:lpstr>
      <vt:lpstr>The Black Box</vt:lpstr>
      <vt:lpstr>Initial thoughts</vt:lpstr>
      <vt:lpstr>Initial design</vt:lpstr>
      <vt:lpstr>Research question</vt:lpstr>
      <vt:lpstr>Testing</vt:lpstr>
      <vt:lpstr>Testing</vt:lpstr>
      <vt:lpstr>Demonstrator results</vt:lpstr>
      <vt:lpstr>Results</vt:lpstr>
      <vt:lpstr>Conclusions</vt:lpstr>
      <vt:lpstr>Questions?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Black Box</dc:title>
  <dc:creator>Mikael Sjöstedt</dc:creator>
  <cp:lastModifiedBy>Mikael Sjöstedt</cp:lastModifiedBy>
  <cp:revision>7</cp:revision>
  <dcterms:created xsi:type="dcterms:W3CDTF">2015-05-18T14:03:11Z</dcterms:created>
  <dcterms:modified xsi:type="dcterms:W3CDTF">2015-05-18T15:54:09Z</dcterms:modified>
</cp:coreProperties>
</file>

<file path=docProps/thumbnail.jpeg>
</file>